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10972800"/>
  <p:notesSz cx="10972800" cy="14630400"/>
  <p:embeddedFontLst>
    <p:embeddedFont>
      <p:font typeface="Gelasio" panose="020B0604020202020204" charset="0"/>
      <p:regular r:id="rId11"/>
    </p:embeddedFont>
  </p:embeddedFontLst>
  <p:defaultTextStyle>
    <a:defPPr>
      <a:defRPr lang="en-N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44" d="100"/>
          <a:sy n="44" d="100"/>
        </p:scale>
        <p:origin x="13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0238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445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Mysterious Death of Roland Greene</a:t>
            </a:r>
            <a:endParaRPr lang="en-US" sz="4800" b="1" dirty="0"/>
          </a:p>
        </p:txBody>
      </p:sp>
      <p:sp>
        <p:nvSpPr>
          <p:cNvPr id="4" name="Text 1"/>
          <p:cNvSpPr/>
          <p:nvPr/>
        </p:nvSpPr>
        <p:spPr>
          <a:xfrm>
            <a:off x="793789" y="872372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 SQL Advance Analysis of Evident Data.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chemeClr val="bg1"/>
                </a:solidFill>
                <a:latin typeface="Gelasio" pitchFamily="34" charset="0"/>
                <a:cs typeface="Gelasio" pitchFamily="34" charset="-120"/>
              </a:rPr>
              <a:t>By </a:t>
            </a:r>
            <a:r>
              <a:rPr lang="en-US" dirty="0" err="1">
                <a:solidFill>
                  <a:schemeClr val="bg1"/>
                </a:solidFill>
                <a:latin typeface="Gelasio" pitchFamily="34" charset="0"/>
                <a:cs typeface="Gelasio" pitchFamily="34" charset="-120"/>
              </a:rPr>
              <a:t>LearnWithWida</a:t>
            </a:r>
            <a:r>
              <a:rPr lang="en-US" dirty="0">
                <a:solidFill>
                  <a:schemeClr val="bg1"/>
                </a:solidFill>
                <a:latin typeface="Gelasio" pitchFamily="34" charset="0"/>
                <a:cs typeface="Gelasio" pitchFamily="34" charset="-120"/>
              </a:rPr>
              <a:t> Intermediate Team A 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10032"/>
            <a:ext cx="85407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Fateful Evening: June 1, 2025</a:t>
            </a:r>
            <a:endParaRPr lang="en-US" sz="4800" b="1" dirty="0"/>
          </a:p>
        </p:txBody>
      </p:sp>
      <p:sp>
        <p:nvSpPr>
          <p:cNvPr id="3" name="Text 1"/>
          <p:cNvSpPr/>
          <p:nvPr/>
        </p:nvSpPr>
        <p:spPr>
          <a:xfrm>
            <a:off x="793790" y="23724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timeline of events leading to the discovery of Roland Greene's body.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4" name="Shape 2"/>
          <p:cNvSpPr/>
          <p:nvPr/>
        </p:nvSpPr>
        <p:spPr>
          <a:xfrm>
            <a:off x="7299960" y="2990493"/>
            <a:ext cx="30480" cy="6772275"/>
          </a:xfrm>
          <a:prstGeom prst="roundRect">
            <a:avLst>
              <a:gd name="adj" fmla="val 111628"/>
            </a:avLst>
          </a:prstGeom>
          <a:solidFill>
            <a:srgbClr val="504D4C"/>
          </a:solidFill>
          <a:ln/>
        </p:spPr>
      </p:sp>
      <p:sp>
        <p:nvSpPr>
          <p:cNvPr id="5" name="Shape 3"/>
          <p:cNvSpPr/>
          <p:nvPr/>
        </p:nvSpPr>
        <p:spPr>
          <a:xfrm>
            <a:off x="6410087" y="3230404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04D4C"/>
          </a:solidFill>
          <a:ln/>
        </p:spPr>
      </p:sp>
      <p:sp>
        <p:nvSpPr>
          <p:cNvPr id="6" name="Shape 4"/>
          <p:cNvSpPr/>
          <p:nvPr/>
        </p:nvSpPr>
        <p:spPr>
          <a:xfrm>
            <a:off x="7060049" y="299049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7" name="Text 5"/>
          <p:cNvSpPr/>
          <p:nvPr/>
        </p:nvSpPr>
        <p:spPr>
          <a:xfrm>
            <a:off x="7145119" y="30329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3345894" y="30683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4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7:55 PM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" name="Text 7"/>
          <p:cNvSpPr/>
          <p:nvPr/>
        </p:nvSpPr>
        <p:spPr>
          <a:xfrm>
            <a:off x="793790" y="3558778"/>
            <a:ext cx="53873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Last call received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Shape 8"/>
          <p:cNvSpPr/>
          <p:nvPr/>
        </p:nvSpPr>
        <p:spPr>
          <a:xfrm>
            <a:off x="7539871" y="4591288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04D4C"/>
          </a:solidFill>
          <a:ln/>
        </p:spPr>
      </p:sp>
      <p:sp>
        <p:nvSpPr>
          <p:cNvPr id="11" name="Shape 9"/>
          <p:cNvSpPr/>
          <p:nvPr/>
        </p:nvSpPr>
        <p:spPr>
          <a:xfrm>
            <a:off x="7060049" y="435137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12" name="Text 10"/>
          <p:cNvSpPr/>
          <p:nvPr/>
        </p:nvSpPr>
        <p:spPr>
          <a:xfrm>
            <a:off x="7145119" y="439388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8449270" y="4429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7:57 PM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4" name="Text 12"/>
          <p:cNvSpPr/>
          <p:nvPr/>
        </p:nvSpPr>
        <p:spPr>
          <a:xfrm>
            <a:off x="8449270" y="4919663"/>
            <a:ext cx="53873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Last seen alive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Shape 13"/>
          <p:cNvSpPr/>
          <p:nvPr/>
        </p:nvSpPr>
        <p:spPr>
          <a:xfrm>
            <a:off x="6410087" y="5764292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04D4C"/>
          </a:solidFill>
          <a:ln/>
        </p:spPr>
      </p:sp>
      <p:sp>
        <p:nvSpPr>
          <p:cNvPr id="16" name="Shape 14"/>
          <p:cNvSpPr/>
          <p:nvPr/>
        </p:nvSpPr>
        <p:spPr>
          <a:xfrm>
            <a:off x="7060049" y="552438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17" name="Text 15"/>
          <p:cNvSpPr/>
          <p:nvPr/>
        </p:nvSpPr>
        <p:spPr>
          <a:xfrm>
            <a:off x="7145119" y="556688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6"/>
          <p:cNvSpPr/>
          <p:nvPr/>
        </p:nvSpPr>
        <p:spPr>
          <a:xfrm>
            <a:off x="3345894" y="56022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4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8:00 PM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9" name="Text 17"/>
          <p:cNvSpPr/>
          <p:nvPr/>
        </p:nvSpPr>
        <p:spPr>
          <a:xfrm>
            <a:off x="793790" y="6092666"/>
            <a:ext cx="53873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Gunshot heard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Shape 18"/>
          <p:cNvSpPr/>
          <p:nvPr/>
        </p:nvSpPr>
        <p:spPr>
          <a:xfrm>
            <a:off x="7539871" y="6937296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04D4C"/>
          </a:solidFill>
          <a:ln/>
        </p:spPr>
      </p:sp>
      <p:sp>
        <p:nvSpPr>
          <p:cNvPr id="21" name="Shape 19"/>
          <p:cNvSpPr/>
          <p:nvPr/>
        </p:nvSpPr>
        <p:spPr>
          <a:xfrm>
            <a:off x="7060049" y="669738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22" name="Text 20"/>
          <p:cNvSpPr/>
          <p:nvPr/>
        </p:nvSpPr>
        <p:spPr>
          <a:xfrm>
            <a:off x="7145119" y="673989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650" dirty="0"/>
          </a:p>
        </p:txBody>
      </p:sp>
      <p:sp>
        <p:nvSpPr>
          <p:cNvPr id="23" name="Text 21"/>
          <p:cNvSpPr/>
          <p:nvPr/>
        </p:nvSpPr>
        <p:spPr>
          <a:xfrm>
            <a:off x="8449270" y="67752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8:03 PM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4" name="Text 22"/>
          <p:cNvSpPr/>
          <p:nvPr/>
        </p:nvSpPr>
        <p:spPr>
          <a:xfrm>
            <a:off x="8449270" y="7265670"/>
            <a:ext cx="53873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Security feed cut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Shape 23"/>
          <p:cNvSpPr/>
          <p:nvPr/>
        </p:nvSpPr>
        <p:spPr>
          <a:xfrm>
            <a:off x="6410087" y="8110299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04D4C"/>
          </a:solidFill>
          <a:ln/>
        </p:spPr>
      </p:sp>
      <p:sp>
        <p:nvSpPr>
          <p:cNvPr id="26" name="Shape 24"/>
          <p:cNvSpPr/>
          <p:nvPr/>
        </p:nvSpPr>
        <p:spPr>
          <a:xfrm>
            <a:off x="7060049" y="787038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27" name="Text 25"/>
          <p:cNvSpPr/>
          <p:nvPr/>
        </p:nvSpPr>
        <p:spPr>
          <a:xfrm>
            <a:off x="7145119" y="791289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</a:t>
            </a:r>
            <a:endParaRPr lang="en-US" sz="2650" dirty="0"/>
          </a:p>
        </p:txBody>
      </p:sp>
      <p:sp>
        <p:nvSpPr>
          <p:cNvPr id="28" name="Text 26"/>
          <p:cNvSpPr/>
          <p:nvPr/>
        </p:nvSpPr>
        <p:spPr>
          <a:xfrm>
            <a:off x="3345894" y="79482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4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8:05 PM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9" name="Text 27"/>
          <p:cNvSpPr/>
          <p:nvPr/>
        </p:nvSpPr>
        <p:spPr>
          <a:xfrm>
            <a:off x="793790" y="8438674"/>
            <a:ext cx="53873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Emergency call made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3" name="Picture 32" descr="A black rectangle with white text&#10;&#10;AI-generated content may be incorrect.">
            <a:extLst>
              <a:ext uri="{FF2B5EF4-FFF2-40B4-BE49-F238E27FC236}">
                <a16:creationId xmlns:a16="http://schemas.microsoft.com/office/drawing/2014/main" id="{50B70DDE-1623-A6AB-0B38-94AFAE059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0857" y="10062325"/>
            <a:ext cx="2307772" cy="86693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7423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4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Suspects Emerge</a:t>
            </a:r>
            <a:endParaRPr lang="en-US" sz="5400" dirty="0"/>
          </a:p>
        </p:txBody>
      </p:sp>
      <p:sp>
        <p:nvSpPr>
          <p:cNvPr id="4" name="Text 1"/>
          <p:cNvSpPr/>
          <p:nvPr/>
        </p:nvSpPr>
        <p:spPr>
          <a:xfrm>
            <a:off x="793790" y="57913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Four individuals with motives and questionable alibis.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6409373"/>
            <a:ext cx="680442" cy="68044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57720" y="66007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Victor Shaw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7" name="Text 3"/>
          <p:cNvSpPr/>
          <p:nvPr/>
        </p:nvSpPr>
        <p:spPr>
          <a:xfrm>
            <a:off x="1757720" y="7091124"/>
            <a:ext cx="541567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Rival. Mastermind. Conflicting alibi.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6409373"/>
            <a:ext cx="680442" cy="68044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420814" y="66007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Robin Ahmed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0" name="Text 5"/>
          <p:cNvSpPr/>
          <p:nvPr/>
        </p:nvSpPr>
        <p:spPr>
          <a:xfrm>
            <a:off x="8420814" y="7091124"/>
            <a:ext cx="541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Family Doctor. Last seen with victim.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8021003"/>
            <a:ext cx="680442" cy="68044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757720" y="82123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Jamie Bennett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3" name="Text 7"/>
          <p:cNvSpPr/>
          <p:nvPr/>
        </p:nvSpPr>
        <p:spPr>
          <a:xfrm>
            <a:off x="1757720" y="8702754"/>
            <a:ext cx="541567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Staff. Misdirection. Accessed crime scene.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8021003"/>
            <a:ext cx="680442" cy="680442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8420814" y="82123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Susan Knight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6" name="Text 9"/>
          <p:cNvSpPr/>
          <p:nvPr/>
        </p:nvSpPr>
        <p:spPr>
          <a:xfrm>
            <a:off x="8420814" y="8702754"/>
            <a:ext cx="541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Investor. Cut security feed. Coordinated roles.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7" name="Picture 16" descr="A black rectangle with white text&#10;&#10;AI-generated content may be incorrect.">
            <a:extLst>
              <a:ext uri="{FF2B5EF4-FFF2-40B4-BE49-F238E27FC236}">
                <a16:creationId xmlns:a16="http://schemas.microsoft.com/office/drawing/2014/main" id="{EAFD6B9A-4548-9D09-2438-163CCF9016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00857" y="10062325"/>
            <a:ext cx="2307772" cy="86693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18605"/>
            <a:ext cx="63093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4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Unravelling</a:t>
            </a: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the Evidence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810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Connecting the dots: call logs, access data, and forensic insights.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320313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Cross-referencing call logs, access logs, and forensic events reveals a web of interconnected actions.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413301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Suspect movements near the vault room during the critical window (7:55–8:05 PM) show suspicious activity.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521" y="3254216"/>
            <a:ext cx="6244709" cy="6244709"/>
          </a:xfrm>
          <a:prstGeom prst="rect">
            <a:avLst/>
          </a:prstGeom>
        </p:spPr>
      </p:pic>
      <p:pic>
        <p:nvPicPr>
          <p:cNvPr id="7" name="Picture 6" descr="A black rectangle with white text&#10;&#10;AI-generated content may be incorrect.">
            <a:extLst>
              <a:ext uri="{FF2B5EF4-FFF2-40B4-BE49-F238E27FC236}">
                <a16:creationId xmlns:a16="http://schemas.microsoft.com/office/drawing/2014/main" id="{DF0AD0AF-2C6C-A58E-12F2-0B25F2CE59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00857" y="10062325"/>
            <a:ext cx="2307772" cy="86693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1151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Alibis </a:t>
            </a:r>
            <a:r>
              <a:rPr lang="en-US" sz="54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Under</a:t>
            </a: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Scrutiny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66045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Inconsistencies that cast a shadow of doubt.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278511"/>
            <a:ext cx="1134070" cy="136088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154674" y="45053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Victor Shaw's Call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7" name="Text 3"/>
          <p:cNvSpPr/>
          <p:nvPr/>
        </p:nvSpPr>
        <p:spPr>
          <a:xfrm>
            <a:off x="2154674" y="4995743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Phone records don't match his alibi.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639395"/>
            <a:ext cx="1134070" cy="136088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154674" y="58662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Jamie Bennett's Entry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0" name="Text 5"/>
          <p:cNvSpPr/>
          <p:nvPr/>
        </p:nvSpPr>
        <p:spPr>
          <a:xfrm>
            <a:off x="2154674" y="6356628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Access logs show unscheduled presence.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7000280"/>
            <a:ext cx="1134070" cy="136088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154674" y="72270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Susan Knight's Action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3" name="Text 7"/>
          <p:cNvSpPr/>
          <p:nvPr/>
        </p:nvSpPr>
        <p:spPr>
          <a:xfrm>
            <a:off x="2154674" y="7717512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Security feed cut during the critical moment.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18605"/>
            <a:ext cx="71379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</a:t>
            </a:r>
            <a:r>
              <a:rPr lang="en-US" sz="54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Coordinated</a:t>
            </a: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Conspiracy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810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Each player's role in the intricate plan.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320313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Victor Shaw:</a:t>
            </a:r>
            <a:r>
              <a:rPr lang="en-US" sz="20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The orchestrator, pulling strings from the shadows.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407355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Robin Ahmed:</a:t>
            </a:r>
            <a:r>
              <a:rPr lang="en-US" sz="20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Near the victim at 7:57 PM, providing a crucial window.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498750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Jamie Bennett:</a:t>
            </a:r>
            <a:r>
              <a:rPr lang="en-US" sz="20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Moving through the hallway post-gunshot, creating diversions.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793790" y="594500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Susan Knight:</a:t>
            </a:r>
            <a:r>
              <a:rPr lang="en-US" sz="20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Disabling security at 8:03 PM, ensuring no witnesses.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521" y="3254216"/>
            <a:ext cx="6244709" cy="6244709"/>
          </a:xfrm>
          <a:prstGeom prst="rect">
            <a:avLst/>
          </a:prstGeom>
        </p:spPr>
      </p:pic>
      <p:pic>
        <p:nvPicPr>
          <p:cNvPr id="9" name="Picture 8" descr="A black rectangle with white text&#10;&#10;AI-generated content may be incorrect.">
            <a:extLst>
              <a:ext uri="{FF2B5EF4-FFF2-40B4-BE49-F238E27FC236}">
                <a16:creationId xmlns:a16="http://schemas.microsoft.com/office/drawing/2014/main" id="{5CD95555-BFE6-2282-BDAA-AA004A1C00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00857" y="10062325"/>
            <a:ext cx="2307772" cy="86693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4034790"/>
            <a:ext cx="65880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4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Mastermind Revealed</a:t>
            </a:r>
            <a:endParaRPr lang="en-US" sz="5400" dirty="0"/>
          </a:p>
        </p:txBody>
      </p:sp>
      <p:sp>
        <p:nvSpPr>
          <p:cNvPr id="4" name="Text 1"/>
          <p:cNvSpPr/>
          <p:nvPr/>
        </p:nvSpPr>
        <p:spPr>
          <a:xfrm>
            <a:off x="6280190" y="508373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All trails lead back to one man.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6620351" y="5956935"/>
            <a:ext cx="72162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"A coordinated murder, meticulously planned, with Victor Shaw as the undisputed mastermind."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" name="Shape 3"/>
          <p:cNvSpPr/>
          <p:nvPr/>
        </p:nvSpPr>
        <p:spPr>
          <a:xfrm>
            <a:off x="6280190" y="5701784"/>
            <a:ext cx="30480" cy="1236107"/>
          </a:xfrm>
          <a:prstGeom prst="rect">
            <a:avLst/>
          </a:prstGeom>
          <a:solidFill>
            <a:srgbClr val="C49F8C"/>
          </a:solidFill>
          <a:ln/>
        </p:spPr>
      </p:sp>
      <p:pic>
        <p:nvPicPr>
          <p:cNvPr id="7" name="Picture 6" descr="A black rectangle with white text&#10;&#10;AI-generated content may be incorrect.">
            <a:extLst>
              <a:ext uri="{FF2B5EF4-FFF2-40B4-BE49-F238E27FC236}">
                <a16:creationId xmlns:a16="http://schemas.microsoft.com/office/drawing/2014/main" id="{13E6F49F-881C-5C53-D90C-A52887E8A3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00857" y="10062325"/>
            <a:ext cx="2307772" cy="86693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44713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4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Justice Awaits?</a:t>
            </a:r>
            <a:endParaRPr lang="en-US" sz="5400" dirty="0"/>
          </a:p>
        </p:txBody>
      </p:sp>
      <p:sp>
        <p:nvSpPr>
          <p:cNvPr id="4" name="Text 1"/>
          <p:cNvSpPr/>
          <p:nvPr/>
        </p:nvSpPr>
        <p:spPr>
          <a:xfrm>
            <a:off x="6280190" y="55203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case of Roland Greene: a chilling narrative of greed and deception.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6280190" y="61383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Will the pieces fall into place and bring closure to this dark chapter?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6" name="Picture 5" descr="A black rectangle with white text&#10;&#10;AI-generated content may be incorrect.">
            <a:extLst>
              <a:ext uri="{FF2B5EF4-FFF2-40B4-BE49-F238E27FC236}">
                <a16:creationId xmlns:a16="http://schemas.microsoft.com/office/drawing/2014/main" id="{F7682697-3C08-4D8F-4C93-C945E381F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00857" y="10062325"/>
            <a:ext cx="2307772" cy="86693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342</Words>
  <Application>Microsoft Office PowerPoint</Application>
  <PresentationFormat>Custom</PresentationFormat>
  <Paragraphs>62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Gelasio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HP</dc:creator>
  <cp:lastModifiedBy>Idris Olanrewaju</cp:lastModifiedBy>
  <cp:revision>4</cp:revision>
  <dcterms:created xsi:type="dcterms:W3CDTF">2025-06-27T14:54:07Z</dcterms:created>
  <dcterms:modified xsi:type="dcterms:W3CDTF">2025-06-27T09:08:06Z</dcterms:modified>
</cp:coreProperties>
</file>